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144000"/>
  <p:notesSz cx="6858000" cy="9144000"/>
  <p:embeddedFontLst>
    <p:embeddedFont>
      <p:font typeface="Garamond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6" roundtripDataSignature="AMtx7mhN1XoSSMmDJduiDKaN0GrGoa4I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6744483-9FB5-4865-87AA-C494901ED681}">
  <a:tblStyle styleId="{96744483-9FB5-4865-87AA-C494901ED681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Garamond-bold.fntdata"/><Relationship Id="rId12" Type="http://schemas.openxmlformats.org/officeDocument/2006/relationships/font" Target="fonts/Garamond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Garamond-boldItalic.fntdata"/><Relationship Id="rId14" Type="http://schemas.openxmlformats.org/officeDocument/2006/relationships/font" Target="fonts/Garamond-italic.fntdata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a035e4421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g2ca035e4421_0_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ca035e4421_0_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g2ca035e4421_0_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0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1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4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4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5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6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7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1"/>
          <p:cNvGraphicFramePr/>
          <p:nvPr/>
        </p:nvGraphicFramePr>
        <p:xfrm>
          <a:off x="574915" y="6298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{96744483-9FB5-4865-87AA-C494901ED681}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Lourdes Espinoza Cubillo 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Mercantil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20-XII-202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b="1"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Cristina Aguirre Martínez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08-11-I-202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Celia Guadalupe Solís Espinoza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20-XII-202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Luis Alfonso González Zozaya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 y Conciliador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Eugenia Puente López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Jurídico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Jurídica de la Oficialía Mayor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08-10-I-202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Aglaé Abegain Córdova López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Notificadora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Monclova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19-20-XII-202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Adriana Berenice Vásquez Canales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18-XII-202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Janeth Esmeralda Guzmán Fuentes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Letrado Civil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08-09-I-202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0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p2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{96744483-9FB5-4865-87AA-C494901ED681}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Yolanda Vargas González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22-25-I-202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Fernanda Reyes Huitrón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 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10-11-I-202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Martha Trinidad Pérez del Bosque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Archivo Único de la Región Carbonífera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 y 17-I-202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Guadalupe Farías Cabello	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del Refugio Luna Cazares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16-I-2024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Martínez Morales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la Región Carbonífera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 y 22-I-202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Guadalupe Fragozo Rodríguez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 Jurídico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11-12-I-202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p2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3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{96744483-9FB5-4865-87AA-C494901ED681}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Mauricio Martínez Rodríguez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Karina Rubí Alarcón Treviño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Monclova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Isabel Cristina Gómez Guajardo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Familiar de Torreón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19-30-I-202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Reyna Maribel García Ramos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Letrado Civil de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15-17-I-202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Mirna Lorena López Villegas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Penal Acusatorio y Oral de Monclova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01-I-30-VI-202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Nallely Itzel Ruiz Martínez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de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p3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g2ca035e4421_0_15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{96744483-9FB5-4865-87AA-C494901ED681}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Ruth Ramírez Benítez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Civil con Especialización Hipotecaria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16-I-15-II-202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Montserrat Hernández Varela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Martha Magdalena Fuentes Flores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Primer Tribunal Distrital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16-I-15-VII-202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Jessica Karime Prospero Garza 	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Francisco García Rivera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 Jurídico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25-I 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Solís Márquez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de Recursos Humanos de la Oficialía Mayor del Poder Judicial.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Elizabeth Arredondo Mireles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de Recursos Humanos de la Oficialía Mayor del Poder Judicial.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g2ca035e4421_0_15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g2ca035e4421_0_21"/>
          <p:cNvGraphicFramePr/>
          <p:nvPr/>
        </p:nvGraphicFramePr>
        <p:xfrm>
          <a:off x="517390" y="6434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{96744483-9FB5-4865-87AA-C494901ED681}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Daisy Karina Sánchez Pérez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Encargada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Archivo Regional de Rio Grande.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Lizeth Rosas Robles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Yolanda Vargas González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22-25-I-202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Lorenzo Vivanco Quirarte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26,29 y 30-I-202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Laura Ramos Elizalde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Karla Mireya Ramos Elizalde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 Velia Mendoza Luna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de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Myriam Guadalupe García Almanza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de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7" name="Google Shape;117;g2ca035e4421_0_21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